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2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4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C4AEE4-0A08-41B7-8F2F-250C160892B8}" v="1" dt="2024-05-16T10:29:49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2016" y="104"/>
      </p:cViewPr>
      <p:guideLst>
        <p:guide orient="horz" pos="262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Tarika" userId="5d3de597250d89bb" providerId="LiveId" clId="{9902EB71-AFAB-4EE2-BD12-C4F4F8048D40}"/>
    <pc:docChg chg="custSel modSld">
      <pc:chgData name="Emmanuel Tarika" userId="5d3de597250d89bb" providerId="LiveId" clId="{9902EB71-AFAB-4EE2-BD12-C4F4F8048D40}" dt="2024-01-21T14:11:46.166" v="1" actId="1076"/>
      <pc:docMkLst>
        <pc:docMk/>
      </pc:docMkLst>
      <pc:sldChg chg="delSp modSp mod">
        <pc:chgData name="Emmanuel Tarika" userId="5d3de597250d89bb" providerId="LiveId" clId="{9902EB71-AFAB-4EE2-BD12-C4F4F8048D40}" dt="2024-01-21T14:11:46.166" v="1" actId="1076"/>
        <pc:sldMkLst>
          <pc:docMk/>
          <pc:sldMk cId="3950484991" sldId="258"/>
        </pc:sldMkLst>
        <pc:picChg chg="mod">
          <ac:chgData name="Emmanuel Tarika" userId="5d3de597250d89bb" providerId="LiveId" clId="{9902EB71-AFAB-4EE2-BD12-C4F4F8048D40}" dt="2024-01-21T14:11:46.166" v="1" actId="1076"/>
          <ac:picMkLst>
            <pc:docMk/>
            <pc:sldMk cId="3950484991" sldId="258"/>
            <ac:picMk id="2" creationId="{E7C77167-A55A-E48A-68CE-407D2B7F945C}"/>
          </ac:picMkLst>
        </pc:picChg>
        <pc:picChg chg="del">
          <ac:chgData name="Emmanuel Tarika" userId="5d3de597250d89bb" providerId="LiveId" clId="{9902EB71-AFAB-4EE2-BD12-C4F4F8048D40}" dt="2024-01-21T14:11:40.140" v="0" actId="478"/>
          <ac:picMkLst>
            <pc:docMk/>
            <pc:sldMk cId="3950484991" sldId="258"/>
            <ac:picMk id="6" creationId="{AA99CAF6-EE12-C155-F191-DAFC58DDDACE}"/>
          </ac:picMkLst>
        </pc:picChg>
      </pc:sldChg>
    </pc:docChg>
  </pc:docChgLst>
  <pc:docChgLst>
    <pc:chgData name="Emmanuel Tarika" userId="5d3de597250d89bb" providerId="LiveId" clId="{635A9AE1-9769-4662-BB79-199BC798262B}"/>
    <pc:docChg chg="undo custSel addSld modSld">
      <pc:chgData name="Emmanuel Tarika" userId="5d3de597250d89bb" providerId="LiveId" clId="{635A9AE1-9769-4662-BB79-199BC798262B}" dt="2024-01-12T03:40:32.390" v="59" actId="14100"/>
      <pc:docMkLst>
        <pc:docMk/>
      </pc:docMkLst>
      <pc:sldChg chg="addSp modSp mod">
        <pc:chgData name="Emmanuel Tarika" userId="5d3de597250d89bb" providerId="LiveId" clId="{635A9AE1-9769-4662-BB79-199BC798262B}" dt="2024-01-12T03:40:32.390" v="59" actId="14100"/>
        <pc:sldMkLst>
          <pc:docMk/>
          <pc:sldMk cId="369880786" sldId="257"/>
        </pc:sldMkLst>
        <pc:spChg chg="mod">
          <ac:chgData name="Emmanuel Tarika" userId="5d3de597250d89bb" providerId="LiveId" clId="{635A9AE1-9769-4662-BB79-199BC798262B}" dt="2024-01-12T03:29:18.686" v="26" actId="552"/>
          <ac:spMkLst>
            <pc:docMk/>
            <pc:sldMk cId="369880786" sldId="257"/>
            <ac:spMk id="2" creationId="{2C35DE3F-61C4-7249-6F86-5B22CFC2D7D8}"/>
          </ac:spMkLst>
        </pc:spChg>
        <pc:spChg chg="mod">
          <ac:chgData name="Emmanuel Tarika" userId="5d3de597250d89bb" providerId="LiveId" clId="{635A9AE1-9769-4662-BB79-199BC798262B}" dt="2024-01-12T03:32:13.679" v="44" actId="1076"/>
          <ac:spMkLst>
            <pc:docMk/>
            <pc:sldMk cId="369880786" sldId="257"/>
            <ac:spMk id="3" creationId="{5588958A-ECA5-C6C7-D227-57B530166473}"/>
          </ac:spMkLst>
        </pc:spChg>
        <pc:spChg chg="mod">
          <ac:chgData name="Emmanuel Tarika" userId="5d3de597250d89bb" providerId="LiveId" clId="{635A9AE1-9769-4662-BB79-199BC798262B}" dt="2024-01-12T03:30:00.081" v="29" actId="1076"/>
          <ac:spMkLst>
            <pc:docMk/>
            <pc:sldMk cId="369880786" sldId="257"/>
            <ac:spMk id="4" creationId="{D6A41C24-44EE-4299-2871-4417974A85B5}"/>
          </ac:spMkLst>
        </pc:spChg>
        <pc:spChg chg="mod">
          <ac:chgData name="Emmanuel Tarika" userId="5d3de597250d89bb" providerId="LiveId" clId="{635A9AE1-9769-4662-BB79-199BC798262B}" dt="2024-01-12T03:30:00.081" v="29" actId="1076"/>
          <ac:spMkLst>
            <pc:docMk/>
            <pc:sldMk cId="369880786" sldId="257"/>
            <ac:spMk id="5" creationId="{605C37D8-D63B-91CF-3EA0-C63758C22A3F}"/>
          </ac:spMkLst>
        </pc:spChg>
        <pc:spChg chg="mod">
          <ac:chgData name="Emmanuel Tarika" userId="5d3de597250d89bb" providerId="LiveId" clId="{635A9AE1-9769-4662-BB79-199BC798262B}" dt="2024-01-12T03:40:32.390" v="59" actId="14100"/>
          <ac:spMkLst>
            <pc:docMk/>
            <pc:sldMk cId="369880786" sldId="257"/>
            <ac:spMk id="6" creationId="{35EB6F7B-3E34-C0A7-484E-0346F14434D5}"/>
          </ac:spMkLst>
        </pc:spChg>
        <pc:spChg chg="mod">
          <ac:chgData name="Emmanuel Tarika" userId="5d3de597250d89bb" providerId="LiveId" clId="{635A9AE1-9769-4662-BB79-199BC798262B}" dt="2024-01-12T03:30:00.081" v="29" actId="1076"/>
          <ac:spMkLst>
            <pc:docMk/>
            <pc:sldMk cId="369880786" sldId="257"/>
            <ac:spMk id="7" creationId="{BAA27A87-6DC0-931A-7A5F-210F6561FCBA}"/>
          </ac:spMkLst>
        </pc:spChg>
        <pc:spChg chg="add mod">
          <ac:chgData name="Emmanuel Tarika" userId="5d3de597250d89bb" providerId="LiveId" clId="{635A9AE1-9769-4662-BB79-199BC798262B}" dt="2024-01-12T03:32:21.912" v="46" actId="1076"/>
          <ac:spMkLst>
            <pc:docMk/>
            <pc:sldMk cId="369880786" sldId="257"/>
            <ac:spMk id="8" creationId="{C8796D55-A60C-F4D5-D4DB-CE37F704A20D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42" creationId="{B8F61C06-F248-5BC2-C6A5-4ED007225484}"/>
          </ac:spMkLst>
        </pc:spChg>
        <pc:spChg chg="mod">
          <ac:chgData name="Emmanuel Tarika" userId="5d3de597250d89bb" providerId="LiveId" clId="{635A9AE1-9769-4662-BB79-199BC798262B}" dt="2024-01-12T03:32:01.091" v="42" actId="948"/>
          <ac:spMkLst>
            <pc:docMk/>
            <pc:sldMk cId="369880786" sldId="257"/>
            <ac:spMk id="43" creationId="{15F99C6A-CC70-FDA8-B928-D234AF2BDAE7}"/>
          </ac:spMkLst>
        </pc:spChg>
        <pc:spChg chg="mod">
          <ac:chgData name="Emmanuel Tarika" userId="5d3de597250d89bb" providerId="LiveId" clId="{635A9AE1-9769-4662-BB79-199BC798262B}" dt="2024-01-12T03:32:01.091" v="42" actId="948"/>
          <ac:spMkLst>
            <pc:docMk/>
            <pc:sldMk cId="369880786" sldId="257"/>
            <ac:spMk id="44" creationId="{440F5577-ACC4-15A6-15E4-86F9A4B788C0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45" creationId="{EB833864-5457-D588-92CE-25D191CF5926}"/>
          </ac:spMkLst>
        </pc:spChg>
        <pc:spChg chg="mod">
          <ac:chgData name="Emmanuel Tarika" userId="5d3de597250d89bb" providerId="LiveId" clId="{635A9AE1-9769-4662-BB79-199BC798262B}" dt="2024-01-12T03:32:26.280" v="47" actId="14100"/>
          <ac:spMkLst>
            <pc:docMk/>
            <pc:sldMk cId="369880786" sldId="257"/>
            <ac:spMk id="46" creationId="{86CAF414-66EA-F73E-8F7C-7818F66F58DE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47" creationId="{F20B0276-5F00-0151-B71C-AC4A33E87691}"/>
          </ac:spMkLst>
        </pc:spChg>
        <pc:spChg chg="mod">
          <ac:chgData name="Emmanuel Tarika" userId="5d3de597250d89bb" providerId="LiveId" clId="{635A9AE1-9769-4662-BB79-199BC798262B}" dt="2024-01-12T03:32:01.091" v="42" actId="948"/>
          <ac:spMkLst>
            <pc:docMk/>
            <pc:sldMk cId="369880786" sldId="257"/>
            <ac:spMk id="48" creationId="{2A496BB9-002A-D780-75E7-87C70BB84B36}"/>
          </ac:spMkLst>
        </pc:spChg>
        <pc:spChg chg="mod">
          <ac:chgData name="Emmanuel Tarika" userId="5d3de597250d89bb" providerId="LiveId" clId="{635A9AE1-9769-4662-BB79-199BC798262B}" dt="2024-01-12T03:31:10.709" v="38" actId="1035"/>
          <ac:spMkLst>
            <pc:docMk/>
            <pc:sldMk cId="369880786" sldId="257"/>
            <ac:spMk id="49" creationId="{36FB2136-7EF7-2E26-B07D-4F149449B5A5}"/>
          </ac:spMkLst>
        </pc:spChg>
        <pc:spChg chg="mod">
          <ac:chgData name="Emmanuel Tarika" userId="5d3de597250d89bb" providerId="LiveId" clId="{635A9AE1-9769-4662-BB79-199BC798262B}" dt="2024-01-12T03:32:16.322" v="45" actId="14100"/>
          <ac:spMkLst>
            <pc:docMk/>
            <pc:sldMk cId="369880786" sldId="257"/>
            <ac:spMk id="50" creationId="{F71E97E0-E888-3ABC-5EAE-05BBF2D3388E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51" creationId="{881E82D7-97AB-B4FF-F511-70134507DF0D}"/>
          </ac:spMkLst>
        </pc:spChg>
        <pc:spChg chg="mod">
          <ac:chgData name="Emmanuel Tarika" userId="5d3de597250d89bb" providerId="LiveId" clId="{635A9AE1-9769-4662-BB79-199BC798262B}" dt="2024-01-12T03:32:10.251" v="43" actId="1076"/>
          <ac:spMkLst>
            <pc:docMk/>
            <pc:sldMk cId="369880786" sldId="257"/>
            <ac:spMk id="52" creationId="{87AE51B8-B576-AEB9-2AF4-E540947BA340}"/>
          </ac:spMkLst>
        </pc:spChg>
        <pc:spChg chg="mod">
          <ac:chgData name="Emmanuel Tarika" userId="5d3de597250d89bb" providerId="LiveId" clId="{635A9AE1-9769-4662-BB79-199BC798262B}" dt="2024-01-12T03:32:01.091" v="42" actId="948"/>
          <ac:spMkLst>
            <pc:docMk/>
            <pc:sldMk cId="369880786" sldId="257"/>
            <ac:spMk id="53" creationId="{09E4CDA4-359F-352B-F064-F9D2818405BA}"/>
          </ac:spMkLst>
        </pc:spChg>
        <pc:spChg chg="mod">
          <ac:chgData name="Emmanuel Tarika" userId="5d3de597250d89bb" providerId="LiveId" clId="{635A9AE1-9769-4662-BB79-199BC798262B}" dt="2024-01-12T03:30:12.503" v="30" actId="1076"/>
          <ac:spMkLst>
            <pc:docMk/>
            <pc:sldMk cId="369880786" sldId="257"/>
            <ac:spMk id="61" creationId="{D138356E-A979-B3B7-1F9B-CB5594118EB4}"/>
          </ac:spMkLst>
        </pc:spChg>
        <pc:spChg chg="mod">
          <ac:chgData name="Emmanuel Tarika" userId="5d3de597250d89bb" providerId="LiveId" clId="{635A9AE1-9769-4662-BB79-199BC798262B}" dt="2024-01-12T03:30:00.081" v="29" actId="1076"/>
          <ac:spMkLst>
            <pc:docMk/>
            <pc:sldMk cId="369880786" sldId="257"/>
            <ac:spMk id="63" creationId="{D7BFB4C9-0E8B-6472-5F99-F95089C804E4}"/>
          </ac:spMkLst>
        </pc:spChg>
      </pc:sldChg>
      <pc:sldChg chg="addSp delSp modSp new mod">
        <pc:chgData name="Emmanuel Tarika" userId="5d3de597250d89bb" providerId="LiveId" clId="{635A9AE1-9769-4662-BB79-199BC798262B}" dt="2024-01-12T03:37:21.718" v="58" actId="14100"/>
        <pc:sldMkLst>
          <pc:docMk/>
          <pc:sldMk cId="3950484991" sldId="258"/>
        </pc:sldMkLst>
        <pc:spChg chg="del">
          <ac:chgData name="Emmanuel Tarika" userId="5d3de597250d89bb" providerId="LiveId" clId="{635A9AE1-9769-4662-BB79-199BC798262B}" dt="2024-01-12T03:33:04.660" v="52" actId="478"/>
          <ac:spMkLst>
            <pc:docMk/>
            <pc:sldMk cId="3950484991" sldId="258"/>
            <ac:spMk id="2" creationId="{3D91D50B-5C42-9931-708A-3BB32EC9F188}"/>
          </ac:spMkLst>
        </pc:spChg>
        <pc:spChg chg="del">
          <ac:chgData name="Emmanuel Tarika" userId="5d3de597250d89bb" providerId="LiveId" clId="{635A9AE1-9769-4662-BB79-199BC798262B}" dt="2024-01-12T03:33:04.660" v="52" actId="478"/>
          <ac:spMkLst>
            <pc:docMk/>
            <pc:sldMk cId="3950484991" sldId="258"/>
            <ac:spMk id="3" creationId="{9DBA44D3-09F2-7BAE-5B31-DE7642F8B470}"/>
          </ac:spMkLst>
        </pc:spChg>
        <pc:picChg chg="del">
          <ac:chgData name="Emmanuel Tarika" userId="5d3de597250d89bb" providerId="LiveId" clId="{635A9AE1-9769-4662-BB79-199BC798262B}" dt="2024-01-12T03:34:19.051" v="53" actId="478"/>
          <ac:picMkLst>
            <pc:docMk/>
            <pc:sldMk cId="3950484991" sldId="258"/>
            <ac:picMk id="4" creationId="{66F28941-C04A-0E18-BA12-49DA4BD563B2}"/>
          </ac:picMkLst>
        </pc:picChg>
        <pc:picChg chg="del mod">
          <ac:chgData name="Emmanuel Tarika" userId="5d3de597250d89bb" providerId="LiveId" clId="{635A9AE1-9769-4662-BB79-199BC798262B}" dt="2024-01-12T03:35:01.807" v="55" actId="478"/>
          <ac:picMkLst>
            <pc:docMk/>
            <pc:sldMk cId="3950484991" sldId="258"/>
            <ac:picMk id="5" creationId="{591F2593-CF79-8B91-17D3-8CF733C53B2C}"/>
          </ac:picMkLst>
        </pc:picChg>
        <pc:picChg chg="mod">
          <ac:chgData name="Emmanuel Tarika" userId="5d3de597250d89bb" providerId="LiveId" clId="{635A9AE1-9769-4662-BB79-199BC798262B}" dt="2024-01-12T03:37:17.501" v="57" actId="1076"/>
          <ac:picMkLst>
            <pc:docMk/>
            <pc:sldMk cId="3950484991" sldId="258"/>
            <ac:picMk id="6" creationId="{AA99CAF6-EE12-C155-F191-DAFC58DDDACE}"/>
          </ac:picMkLst>
        </pc:picChg>
        <pc:picChg chg="add mod">
          <ac:chgData name="Emmanuel Tarika" userId="5d3de597250d89bb" providerId="LiveId" clId="{635A9AE1-9769-4662-BB79-199BC798262B}" dt="2024-01-12T03:37:21.718" v="58" actId="14100"/>
          <ac:picMkLst>
            <pc:docMk/>
            <pc:sldMk cId="3950484991" sldId="258"/>
            <ac:picMk id="7" creationId="{BA50583D-01DA-AE6F-A652-E0A285C0E98C}"/>
          </ac:picMkLst>
        </pc:picChg>
      </pc:sldChg>
    </pc:docChg>
  </pc:docChgLst>
  <pc:docChgLst>
    <pc:chgData name="Emmanuel Tarika" userId="5d3de597250d89bb" providerId="LiveId" clId="{E1C4AEE4-0A08-41B7-8F2F-250C160892B8}"/>
    <pc:docChg chg="undo custSel addSld delSld modSld">
      <pc:chgData name="Emmanuel Tarika" userId="5d3de597250d89bb" providerId="LiveId" clId="{E1C4AEE4-0A08-41B7-8F2F-250C160892B8}" dt="2024-05-16T10:38:01.565" v="150" actId="13926"/>
      <pc:docMkLst>
        <pc:docMk/>
      </pc:docMkLst>
      <pc:sldChg chg="modSp mod">
        <pc:chgData name="Emmanuel Tarika" userId="5d3de597250d89bb" providerId="LiveId" clId="{E1C4AEE4-0A08-41B7-8F2F-250C160892B8}" dt="2024-05-16T10:38:01.565" v="150" actId="13926"/>
        <pc:sldMkLst>
          <pc:docMk/>
          <pc:sldMk cId="369880786" sldId="257"/>
        </pc:sldMkLst>
        <pc:spChg chg="mod">
          <ac:chgData name="Emmanuel Tarika" userId="5d3de597250d89bb" providerId="LiveId" clId="{E1C4AEE4-0A08-41B7-8F2F-250C160892B8}" dt="2024-05-16T10:28:44.541" v="24" actId="1076"/>
          <ac:spMkLst>
            <pc:docMk/>
            <pc:sldMk cId="369880786" sldId="257"/>
            <ac:spMk id="3" creationId="{5588958A-ECA5-C6C7-D227-57B530166473}"/>
          </ac:spMkLst>
        </pc:spChg>
        <pc:spChg chg="mod">
          <ac:chgData name="Emmanuel Tarika" userId="5d3de597250d89bb" providerId="LiveId" clId="{E1C4AEE4-0A08-41B7-8F2F-250C160892B8}" dt="2024-05-16T10:29:11.365" v="33" actId="1036"/>
          <ac:spMkLst>
            <pc:docMk/>
            <pc:sldMk cId="369880786" sldId="257"/>
            <ac:spMk id="4" creationId="{D6A41C24-44EE-4299-2871-4417974A85B5}"/>
          </ac:spMkLst>
        </pc:spChg>
        <pc:spChg chg="mod">
          <ac:chgData name="Emmanuel Tarika" userId="5d3de597250d89bb" providerId="LiveId" clId="{E1C4AEE4-0A08-41B7-8F2F-250C160892B8}" dt="2024-05-16T10:29:06.875" v="26" actId="948"/>
          <ac:spMkLst>
            <pc:docMk/>
            <pc:sldMk cId="369880786" sldId="257"/>
            <ac:spMk id="5" creationId="{605C37D8-D63B-91CF-3EA0-C63758C22A3F}"/>
          </ac:spMkLst>
        </pc:spChg>
        <pc:spChg chg="mod">
          <ac:chgData name="Emmanuel Tarika" userId="5d3de597250d89bb" providerId="LiveId" clId="{E1C4AEE4-0A08-41B7-8F2F-250C160892B8}" dt="2024-05-16T10:28:39.484" v="23" actId="1076"/>
          <ac:spMkLst>
            <pc:docMk/>
            <pc:sldMk cId="369880786" sldId="257"/>
            <ac:spMk id="6" creationId="{35EB6F7B-3E34-C0A7-484E-0346F14434D5}"/>
          </ac:spMkLst>
        </pc:spChg>
        <pc:spChg chg="mod">
          <ac:chgData name="Emmanuel Tarika" userId="5d3de597250d89bb" providerId="LiveId" clId="{E1C4AEE4-0A08-41B7-8F2F-250C160892B8}" dt="2024-05-16T10:29:19.364" v="42" actId="1035"/>
          <ac:spMkLst>
            <pc:docMk/>
            <pc:sldMk cId="369880786" sldId="257"/>
            <ac:spMk id="7" creationId="{BAA27A87-6DC0-931A-7A5F-210F6561FCBA}"/>
          </ac:spMkLst>
        </pc:spChg>
        <pc:spChg chg="mod">
          <ac:chgData name="Emmanuel Tarika" userId="5d3de597250d89bb" providerId="LiveId" clId="{E1C4AEE4-0A08-41B7-8F2F-250C160892B8}" dt="2024-05-16T10:28:19.073" v="22" actId="14100"/>
          <ac:spMkLst>
            <pc:docMk/>
            <pc:sldMk cId="369880786" sldId="257"/>
            <ac:spMk id="46" creationId="{86CAF414-66EA-F73E-8F7C-7818F66F58DE}"/>
          </ac:spMkLst>
        </pc:spChg>
        <pc:spChg chg="mod">
          <ac:chgData name="Emmanuel Tarika" userId="5d3de597250d89bb" providerId="LiveId" clId="{E1C4AEE4-0A08-41B7-8F2F-250C160892B8}" dt="2024-05-16T10:28:51.249" v="25" actId="14100"/>
          <ac:spMkLst>
            <pc:docMk/>
            <pc:sldMk cId="369880786" sldId="257"/>
            <ac:spMk id="50" creationId="{F71E97E0-E888-3ABC-5EAE-05BBF2D3388E}"/>
          </ac:spMkLst>
        </pc:spChg>
        <pc:spChg chg="mod">
          <ac:chgData name="Emmanuel Tarika" userId="5d3de597250d89bb" providerId="LiveId" clId="{E1C4AEE4-0A08-41B7-8F2F-250C160892B8}" dt="2024-05-16T10:38:01.565" v="150" actId="13926"/>
          <ac:spMkLst>
            <pc:docMk/>
            <pc:sldMk cId="369880786" sldId="257"/>
            <ac:spMk id="55" creationId="{DA55D338-7E61-5526-2921-25CB805B0DD4}"/>
          </ac:spMkLst>
        </pc:spChg>
        <pc:spChg chg="mod">
          <ac:chgData name="Emmanuel Tarika" userId="5d3de597250d89bb" providerId="LiveId" clId="{E1C4AEE4-0A08-41B7-8F2F-250C160892B8}" dt="2024-05-16T10:37:37.696" v="114"/>
          <ac:spMkLst>
            <pc:docMk/>
            <pc:sldMk cId="369880786" sldId="257"/>
            <ac:spMk id="57" creationId="{6456F7E2-56F5-AA41-B3DA-E1FC47F583A2}"/>
          </ac:spMkLst>
        </pc:spChg>
        <pc:spChg chg="mod">
          <ac:chgData name="Emmanuel Tarika" userId="5d3de597250d89bb" providerId="LiveId" clId="{E1C4AEE4-0A08-41B7-8F2F-250C160892B8}" dt="2024-05-16T10:27:20.130" v="8" actId="1037"/>
          <ac:spMkLst>
            <pc:docMk/>
            <pc:sldMk cId="369880786" sldId="257"/>
            <ac:spMk id="62" creationId="{BA3F8401-0AF3-CE32-12BE-01DE38554AEF}"/>
          </ac:spMkLst>
        </pc:spChg>
        <pc:spChg chg="mod">
          <ac:chgData name="Emmanuel Tarika" userId="5d3de597250d89bb" providerId="LiveId" clId="{E1C4AEE4-0A08-41B7-8F2F-250C160892B8}" dt="2024-05-16T10:29:19.364" v="42" actId="1035"/>
          <ac:spMkLst>
            <pc:docMk/>
            <pc:sldMk cId="369880786" sldId="257"/>
            <ac:spMk id="63" creationId="{D7BFB4C9-0E8B-6472-5F99-F95089C804E4}"/>
          </ac:spMkLst>
        </pc:spChg>
      </pc:sldChg>
      <pc:sldChg chg="del">
        <pc:chgData name="Emmanuel Tarika" userId="5d3de597250d89bb" providerId="LiveId" clId="{E1C4AEE4-0A08-41B7-8F2F-250C160892B8}" dt="2024-05-16T10:37:04.648" v="59" actId="47"/>
        <pc:sldMkLst>
          <pc:docMk/>
          <pc:sldMk cId="3950484991" sldId="258"/>
        </pc:sldMkLst>
      </pc:sldChg>
      <pc:sldChg chg="modSp add mod">
        <pc:chgData name="Emmanuel Tarika" userId="5d3de597250d89bb" providerId="LiveId" clId="{E1C4AEE4-0A08-41B7-8F2F-250C160892B8}" dt="2024-05-16T10:37:53.917" v="149" actId="13926"/>
        <pc:sldMkLst>
          <pc:docMk/>
          <pc:sldMk cId="3283370966" sldId="259"/>
        </pc:sldMkLst>
        <pc:spChg chg="mod">
          <ac:chgData name="Emmanuel Tarika" userId="5d3de597250d89bb" providerId="LiveId" clId="{E1C4AEE4-0A08-41B7-8F2F-250C160892B8}" dt="2024-05-16T10:37:53.917" v="149" actId="13926"/>
          <ac:spMkLst>
            <pc:docMk/>
            <pc:sldMk cId="3283370966" sldId="259"/>
            <ac:spMk id="55" creationId="{DA55D338-7E61-5526-2921-25CB805B0DD4}"/>
          </ac:spMkLst>
        </pc:spChg>
        <pc:spChg chg="mod">
          <ac:chgData name="Emmanuel Tarika" userId="5d3de597250d89bb" providerId="LiveId" clId="{E1C4AEE4-0A08-41B7-8F2F-250C160892B8}" dt="2024-05-16T10:37:50.334" v="148" actId="20577"/>
          <ac:spMkLst>
            <pc:docMk/>
            <pc:sldMk cId="3283370966" sldId="259"/>
            <ac:spMk id="57" creationId="{6456F7E2-56F5-AA41-B3DA-E1FC47F583A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58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08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87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14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59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86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81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43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617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5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48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Modificar o estilo do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 para modificar os estilos do texto da máscara</a:t>
            </a:r>
          </a:p>
          <a:p>
            <a:pPr lvl="1"/>
            <a:r>
              <a:rPr lang="fr-FR"/>
              <a:t>Segundo nível</a:t>
            </a:r>
          </a:p>
          <a:p>
            <a:pPr lvl="2"/>
            <a:r>
              <a:rPr lang="fr-FR"/>
              <a:t>Terceiro nível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Cinquenta e um níveis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6211D4-85D3-477B-85BD-AED82C18DADC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713ACE-5319-4231-82E4-C56FCA0E9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57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B8F61C06-F248-5BC2-C6A5-4ED007225484}"/>
              </a:ext>
            </a:extLst>
          </p:cNvPr>
          <p:cNvSpPr/>
          <p:nvPr/>
        </p:nvSpPr>
        <p:spPr>
          <a:xfrm>
            <a:off x="335114" y="3476022"/>
            <a:ext cx="2999171" cy="1436525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5F99C6A-CC70-FDA8-B928-D234AF2BDAE7}"/>
              </a:ext>
            </a:extLst>
          </p:cNvPr>
          <p:cNvSpPr/>
          <p:nvPr/>
        </p:nvSpPr>
        <p:spPr>
          <a:xfrm>
            <a:off x="380920" y="4008066"/>
            <a:ext cx="288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Engagement transparent et régulier des parties prenantes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Respect et suivi des engagements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Gestion des plaintes non commerciales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Communication (activités, perspectives stratégiques, ESG/durabilité...)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440F5577-ACC4-15A6-15E4-86F9A4B788C0}"/>
              </a:ext>
            </a:extLst>
          </p:cNvPr>
          <p:cNvSpPr txBox="1"/>
          <p:nvPr/>
        </p:nvSpPr>
        <p:spPr>
          <a:xfrm>
            <a:off x="380920" y="3786271"/>
            <a:ext cx="13260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 marL="92075" indent="-92075">
              <a:buFont typeface="Arial" panose="020B0604020202020204" pitchFamily="34" charset="0"/>
              <a:buChar char="•"/>
              <a:defRPr sz="1200"/>
            </a:lvl1pPr>
          </a:lstStyle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Qualité de la relation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EB833864-5457-D588-92CE-25D191CF5926}"/>
              </a:ext>
            </a:extLst>
          </p:cNvPr>
          <p:cNvSpPr txBox="1"/>
          <p:nvPr/>
        </p:nvSpPr>
        <p:spPr>
          <a:xfrm>
            <a:off x="380920" y="3530263"/>
            <a:ext cx="1842171" cy="246221"/>
          </a:xfrm>
          <a:prstGeom prst="rect">
            <a:avLst/>
          </a:prstGeom>
          <a:solidFill>
            <a:srgbClr val="7098A7"/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1 – RELATIONS &amp; DIALOGUE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6CAF414-66EA-F73E-8F7C-7818F66F58DE}"/>
              </a:ext>
            </a:extLst>
          </p:cNvPr>
          <p:cNvSpPr/>
          <p:nvPr/>
        </p:nvSpPr>
        <p:spPr>
          <a:xfrm>
            <a:off x="335114" y="4964422"/>
            <a:ext cx="2999790" cy="3252895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2A496BB9-002A-D780-75E7-87C70BB84B36}"/>
              </a:ext>
            </a:extLst>
          </p:cNvPr>
          <p:cNvSpPr txBox="1"/>
          <p:nvPr/>
        </p:nvSpPr>
        <p:spPr>
          <a:xfrm>
            <a:off x="380919" y="5305760"/>
            <a:ext cx="29533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92075" indent="-92075">
              <a:buFont typeface="Arial" panose="020B0604020202020204" pitchFamily="34" charset="0"/>
              <a:buChar char="•"/>
              <a:defRPr sz="1200"/>
            </a:lvl1pPr>
          </a:lstStyle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Impacts négatifs sur l'environnement et la santé des populations</a:t>
            </a:r>
          </a:p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Impacts sur le climat</a:t>
            </a:r>
          </a:p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Impacts négatifs sur la sécurité (risques industriels)</a:t>
            </a:r>
          </a:p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Nuisances</a:t>
            </a:r>
          </a:p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Impacts négatifs liés au foncier et/ou aux usages maritimes</a:t>
            </a:r>
          </a:p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Impacts négatifs sur l'économie locale et les moyens de subsistance</a:t>
            </a:r>
          </a:p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Impacts négatifs sur le patrimoine religieux et culturel</a:t>
            </a:r>
          </a:p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Impacts négatifs sur les droits humains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36FB2136-7EF7-2E26-B07D-4F149449B5A5}"/>
              </a:ext>
            </a:extLst>
          </p:cNvPr>
          <p:cNvSpPr txBox="1"/>
          <p:nvPr/>
        </p:nvSpPr>
        <p:spPr>
          <a:xfrm>
            <a:off x="380920" y="5018663"/>
            <a:ext cx="2424062" cy="246221"/>
          </a:xfrm>
          <a:prstGeom prst="rect">
            <a:avLst/>
          </a:prstGeom>
          <a:solidFill>
            <a:srgbClr val="7098A7"/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2 – GESTION DES IMPACTS NEGATIFS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71E97E0-E888-3ABC-5EAE-05BBF2D3388E}"/>
              </a:ext>
            </a:extLst>
          </p:cNvPr>
          <p:cNvSpPr/>
          <p:nvPr/>
        </p:nvSpPr>
        <p:spPr>
          <a:xfrm>
            <a:off x="3452187" y="3486932"/>
            <a:ext cx="3138253" cy="202407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881E82D7-97AB-B4FF-F511-70134507DF0D}"/>
              </a:ext>
            </a:extLst>
          </p:cNvPr>
          <p:cNvSpPr txBox="1"/>
          <p:nvPr/>
        </p:nvSpPr>
        <p:spPr>
          <a:xfrm>
            <a:off x="3499369" y="3541171"/>
            <a:ext cx="2375971" cy="246221"/>
          </a:xfrm>
          <a:prstGeom prst="rect">
            <a:avLst/>
          </a:prstGeom>
          <a:solidFill>
            <a:srgbClr val="7098A7"/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3 – GESTION DES IMPACTS POSITIFS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7AE51B8-B576-AEB9-2AF4-E540947BA340}"/>
              </a:ext>
            </a:extLst>
          </p:cNvPr>
          <p:cNvSpPr/>
          <p:nvPr/>
        </p:nvSpPr>
        <p:spPr>
          <a:xfrm>
            <a:off x="3499367" y="4310674"/>
            <a:ext cx="31382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Accès aux opportunités d'emploi local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Accès aux appels d'offres pour les entreprises locales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Renforcement des capacités des populations locales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Participation dans les institutions économiques locales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Contrôle des sous-traitants sur les aspects liés à l'emploi et la sous-traitance locale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Gestion des actions sociétales locales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Partenariats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09E4CDA4-359F-352B-F064-F9D2818405BA}"/>
              </a:ext>
            </a:extLst>
          </p:cNvPr>
          <p:cNvSpPr txBox="1"/>
          <p:nvPr/>
        </p:nvSpPr>
        <p:spPr>
          <a:xfrm>
            <a:off x="3499369" y="3796691"/>
            <a:ext cx="2880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92075" indent="-92075">
              <a:buFont typeface="Arial" panose="020B0604020202020204" pitchFamily="34" charset="0"/>
              <a:buChar char="•"/>
              <a:defRPr sz="1200"/>
            </a:lvl1pPr>
          </a:lstStyle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Emploi local</a:t>
            </a:r>
          </a:p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Achats locaux</a:t>
            </a:r>
          </a:p>
          <a:p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</a:rPr>
              <a:t>Actions sociétales locales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4E1FA05F-69B5-6921-866F-1222A57716D7}"/>
              </a:ext>
            </a:extLst>
          </p:cNvPr>
          <p:cNvSpPr txBox="1"/>
          <p:nvPr/>
        </p:nvSpPr>
        <p:spPr>
          <a:xfrm>
            <a:off x="335114" y="26311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noProof="0" dirty="0">
                <a:solidFill>
                  <a:schemeClr val="accent4"/>
                </a:solidFill>
                <a:latin typeface="Gotham Rounded Medium" pitchFamily="50" charset="0"/>
                <a:ea typeface="Roboto" panose="02000000000000000000" pitchFamily="2" charset="0"/>
              </a:rPr>
              <a:t>SRM+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D138356E-A979-B3B7-1F9B-CB5594118EB4}"/>
              </a:ext>
            </a:extLst>
          </p:cNvPr>
          <p:cNvSpPr txBox="1"/>
          <p:nvPr/>
        </p:nvSpPr>
        <p:spPr>
          <a:xfrm>
            <a:off x="274482" y="3231766"/>
            <a:ext cx="2592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</a:rPr>
              <a:t>SUJETS ABORDÉS LORS DE L’ENTRETIEN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BA3F8401-0AF3-CE32-12BE-01DE38554AEF}"/>
              </a:ext>
            </a:extLst>
          </p:cNvPr>
          <p:cNvSpPr txBox="1"/>
          <p:nvPr/>
        </p:nvSpPr>
        <p:spPr>
          <a:xfrm>
            <a:off x="1258462" y="263119"/>
            <a:ext cx="4666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noProof="0" dirty="0">
                <a:latin typeface="Gotham Rounded Medium" pitchFamily="50" charset="0"/>
                <a:ea typeface="Roboto" panose="02000000000000000000" pitchFamily="2" charset="0"/>
              </a:rPr>
              <a:t>Stakeholder Relationship Management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D7BFB4C9-0E8B-6472-5F99-F95089C804E4}"/>
              </a:ext>
            </a:extLst>
          </p:cNvPr>
          <p:cNvSpPr txBox="1"/>
          <p:nvPr/>
        </p:nvSpPr>
        <p:spPr>
          <a:xfrm>
            <a:off x="274482" y="1498140"/>
            <a:ext cx="619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SRM</a:t>
            </a:r>
            <a:r>
              <a:rPr lang="fr-FR" sz="1000" b="1" noProof="0" dirty="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+</a:t>
            </a:r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fr-FR" sz="10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est une méthodologie développée par TotalEnergies et mise en œuvre dans le </a:t>
            </a:r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monde entier</a:t>
            </a:r>
            <a:r>
              <a:rPr lang="fr-FR" sz="10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depuis 2005. Il s'agit d'une opportunité pour nous de dialoguer avec nos </a:t>
            </a:r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principales parties prenantes locales </a:t>
            </a:r>
            <a:r>
              <a:rPr lang="fr-FR" sz="10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parmi les autorités, les acteurs business, la société civile et les riverains, </a:t>
            </a:r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en dehors des opérations au jour le jour</a:t>
            </a:r>
            <a:r>
              <a:rPr lang="fr-FR" sz="10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, pour </a:t>
            </a:r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évaluer la qualité de vos relations avec TotalEnergies</a:t>
            </a:r>
            <a:r>
              <a:rPr lang="fr-FR" sz="10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et pour </a:t>
            </a:r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identifier les domaines d'amélioration possibles </a:t>
            </a:r>
            <a:r>
              <a:rPr lang="fr-FR" sz="10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qui nous aideront à atténuer nos impacts négatifs et à créer de la valeur partagée pour nos parties prenantes et notre Compagnie.</a:t>
            </a:r>
          </a:p>
        </p:txBody>
      </p:sp>
      <p:pic>
        <p:nvPicPr>
          <p:cNvPr id="64" name="Image 63">
            <a:extLst>
              <a:ext uri="{FF2B5EF4-FFF2-40B4-BE49-F238E27FC236}">
                <a16:creationId xmlns:a16="http://schemas.microsoft.com/office/drawing/2014/main" id="{6C54EE59-B9F1-0F36-3CA8-095462C530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073" y="8216316"/>
            <a:ext cx="2220226" cy="1755527"/>
          </a:xfrm>
          <a:prstGeom prst="rect">
            <a:avLst/>
          </a:prstGeom>
          <a:ln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35DE3F-61C4-7249-6F86-5B22CFC2D7D8}"/>
              </a:ext>
            </a:extLst>
          </p:cNvPr>
          <p:cNvSpPr txBox="1"/>
          <p:nvPr/>
        </p:nvSpPr>
        <p:spPr>
          <a:xfrm>
            <a:off x="274482" y="675870"/>
            <a:ext cx="61977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fr-FR" sz="10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En tant que Compagnie multi-énergies, TotalEnergies contribue au développement économique et social de ses territoires d’ancrage et dialogue régulièrement avec ses parties prenantes pour développer une relation de confiance.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6A41C24-44EE-4299-2871-4417974A85B5}"/>
              </a:ext>
            </a:extLst>
          </p:cNvPr>
          <p:cNvSpPr txBox="1"/>
          <p:nvPr/>
        </p:nvSpPr>
        <p:spPr>
          <a:xfrm>
            <a:off x="274482" y="2503806"/>
            <a:ext cx="43102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AMÉLIORER NOTRE PERFORMANCE SOCIETALE</a:t>
            </a:r>
            <a:endParaRPr lang="fr-FR" sz="1000" noProof="0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05C37D8-D63B-91CF-3EA0-C63758C22A3F}"/>
              </a:ext>
            </a:extLst>
          </p:cNvPr>
          <p:cNvSpPr txBox="1"/>
          <p:nvPr/>
        </p:nvSpPr>
        <p:spPr>
          <a:xfrm>
            <a:off x="274480" y="2720715"/>
            <a:ext cx="6199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fr-FR" sz="10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Au cours de l'entretien, nous vous demanderons de scorer les sujets suivants et de commenter vos scores. Cela nous aidera à identifier les </a:t>
            </a:r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préoccupations et les attentes prioritaires </a:t>
            </a:r>
            <a:r>
              <a:rPr lang="fr-FR" sz="10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de nos parties prenantes et vos suggestions nous permettront de nous améliorer.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5EB6F7B-3E34-C0A7-484E-0346F14434D5}"/>
              </a:ext>
            </a:extLst>
          </p:cNvPr>
          <p:cNvSpPr txBox="1"/>
          <p:nvPr/>
        </p:nvSpPr>
        <p:spPr>
          <a:xfrm>
            <a:off x="3439782" y="6319333"/>
            <a:ext cx="292765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9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Les scores s’étalent de 1 à 4.</a:t>
            </a:r>
          </a:p>
          <a:p>
            <a:pPr>
              <a:spcBef>
                <a:spcPts val="600"/>
              </a:spcBef>
            </a:pPr>
            <a:r>
              <a:rPr lang="fr-FR" sz="9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Pour les sujets en gris (préoccupations) :</a:t>
            </a:r>
            <a:br>
              <a:rPr lang="fr-FR" sz="9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</a:br>
            <a:r>
              <a:rPr lang="fr-FR" sz="90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1 - préoccupation faible | 2 - préoccupation moyenne | 3 - préoccupation forte | 4 - préoccupation critique | NA - Non applicable</a:t>
            </a:r>
          </a:p>
          <a:p>
            <a:pPr>
              <a:spcBef>
                <a:spcPts val="600"/>
              </a:spcBef>
            </a:pPr>
            <a:r>
              <a:rPr lang="fr-FR" sz="9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Pour les thèmes en vert (domaines d'amélioration) :</a:t>
            </a:r>
            <a:br>
              <a:rPr lang="fr-FR" sz="9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1 - maintien des performances | 2 - pourrait s'améliorer | 3 - devrait s'améliorer | 4 - doit s'améliorer en priorité | NA - non applicable</a:t>
            </a:r>
          </a:p>
          <a:p>
            <a:pPr>
              <a:spcBef>
                <a:spcPts val="600"/>
              </a:spcBef>
            </a:pPr>
            <a:r>
              <a:rPr lang="fr-FR" sz="900" noProof="0" dirty="0"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Vous pouvez ignorer les sujets qui ne vous concernent pas en tant que partie prenante.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588958A-ECA5-C6C7-D227-57B530166473}"/>
              </a:ext>
            </a:extLst>
          </p:cNvPr>
          <p:cNvSpPr txBox="1"/>
          <p:nvPr/>
        </p:nvSpPr>
        <p:spPr>
          <a:xfrm>
            <a:off x="3439782" y="5565242"/>
            <a:ext cx="2999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fr-FR" sz="8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(*) Sécurité routière | Environnement </a:t>
            </a:r>
            <a:r>
              <a:rPr lang="fr-FR" sz="8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et climat | Culture et patrimoine | Education </a:t>
            </a:r>
            <a:r>
              <a:rPr lang="fr-FR" sz="8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/ formation / </a:t>
            </a:r>
            <a:r>
              <a:rPr lang="fr-FR" sz="8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insertion professionnelle | Soutien </a:t>
            </a:r>
            <a:r>
              <a:rPr lang="fr-FR" sz="8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au développement </a:t>
            </a:r>
            <a:r>
              <a:rPr lang="fr-FR" sz="8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des PME | Amélioration </a:t>
            </a:r>
            <a:r>
              <a:rPr lang="fr-FR" sz="8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de l'accès aux services essentiels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AA27A87-6DC0-931A-7A5F-210F6561FCBA}"/>
              </a:ext>
            </a:extLst>
          </p:cNvPr>
          <p:cNvSpPr txBox="1"/>
          <p:nvPr/>
        </p:nvSpPr>
        <p:spPr>
          <a:xfrm>
            <a:off x="274482" y="1286133"/>
            <a:ext cx="18083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noProof="0" dirty="0">
                <a:latin typeface="Roboto" panose="02000000000000000000" pitchFamily="2" charset="0"/>
                <a:ea typeface="Roboto" panose="02000000000000000000" pitchFamily="2" charset="0"/>
              </a:rPr>
              <a:t>A PROPOS DE SRM+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796D55-A60C-F4D5-D4DB-CE37F704A20D}"/>
              </a:ext>
            </a:extLst>
          </p:cNvPr>
          <p:cNvSpPr/>
          <p:nvPr/>
        </p:nvSpPr>
        <p:spPr>
          <a:xfrm>
            <a:off x="380920" y="7016988"/>
            <a:ext cx="288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Information sur les impacts HSE et les mesures d'atténuation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Gestion des impacts négatifs sur les personnes et l'environnement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Coopération avec les voisins industriels et les autorités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fr-FR" sz="900" noProof="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Contrôle des sous-traitants sur les aspects HSE et droits humains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DC5E041-3C29-FF19-0A25-94C3C541D948}"/>
              </a:ext>
            </a:extLst>
          </p:cNvPr>
          <p:cNvSpPr txBox="1"/>
          <p:nvPr/>
        </p:nvSpPr>
        <p:spPr>
          <a:xfrm>
            <a:off x="3334285" y="8459847"/>
            <a:ext cx="306365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b="1" dirty="0">
                <a:highlight>
                  <a:srgbClr val="FFFF00"/>
                </a:highlight>
                <a:latin typeface="Roboto" panose="02000000000000000000" pitchFamily="2" charset="0"/>
                <a:ea typeface="Roboto" panose="02000000000000000000" pitchFamily="2" charset="0"/>
              </a:rPr>
              <a:t>À PROPOS DE TOTALENERGIES DANS LE PAYS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4D72DA-7DDF-26E1-96AF-1CA48771CBB3}"/>
              </a:ext>
            </a:extLst>
          </p:cNvPr>
          <p:cNvSpPr/>
          <p:nvPr/>
        </p:nvSpPr>
        <p:spPr>
          <a:xfrm>
            <a:off x="2722328" y="8719618"/>
            <a:ext cx="380473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dirty="0">
                <a:highlight>
                  <a:srgbClr val="FFFF00"/>
                </a:highlight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BRÈVE DESCRIPTION DES ACTIVITÉS</a:t>
            </a:r>
            <a:endParaRPr lang="en-US" sz="1000" b="1" dirty="0">
              <a:highlight>
                <a:srgbClr val="FFFF00"/>
              </a:highlight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3709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otal_New">
      <a:dk1>
        <a:srgbClr val="7098A7"/>
      </a:dk1>
      <a:lt1>
        <a:sysClr val="window" lastClr="FFFFFF"/>
      </a:lt1>
      <a:dk2>
        <a:srgbClr val="FFC800"/>
      </a:dk2>
      <a:lt2>
        <a:srgbClr val="FF0000"/>
      </a:lt2>
      <a:accent1>
        <a:srgbClr val="FF0000"/>
      </a:accent1>
      <a:accent2>
        <a:srgbClr val="285AFF"/>
      </a:accent2>
      <a:accent3>
        <a:srgbClr val="009BFF"/>
      </a:accent3>
      <a:accent4>
        <a:srgbClr val="32C8C8"/>
      </a:accent4>
      <a:accent5>
        <a:srgbClr val="28C896"/>
      </a:accent5>
      <a:accent6>
        <a:srgbClr val="96E600"/>
      </a:accent6>
      <a:hlink>
        <a:srgbClr val="7098A7"/>
      </a:hlink>
      <a:folHlink>
        <a:srgbClr val="FFC800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</TotalTime>
  <Words>521</Words>
  <Application>Microsoft Office PowerPoint</Application>
  <PresentationFormat>Format A4 (210 x 297 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Gotham Rounded Medium</vt:lpstr>
      <vt:lpstr>Roboto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 Tarika</dc:creator>
  <cp:keywords>, docId:ED15747DB01E24FA86F7FE2F6563C1F4</cp:keywords>
  <cp:lastModifiedBy>Emmanuel Tarika</cp:lastModifiedBy>
  <cp:revision>12</cp:revision>
  <dcterms:created xsi:type="dcterms:W3CDTF">2024-01-10T18:11:27Z</dcterms:created>
  <dcterms:modified xsi:type="dcterms:W3CDTF">2025-07-21T06:19:49Z</dcterms:modified>
</cp:coreProperties>
</file>